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108"/>
    <a:srgbClr val="E4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9D7D7-76E0-4236-828A-1C940B06A8A3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8A41F-CE67-4676-88A8-1DDA31AB6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 rtl="1">
              <a:defRPr sz="6000" baseline="0">
                <a:cs typeface="B Titr" panose="00000700000000000000" pitchFamily="2" charset="-78"/>
              </a:defRPr>
            </a:lvl1pPr>
          </a:lstStyle>
          <a:p>
            <a:r>
              <a:rPr lang="fa-IR" dirty="0" smtClean="0"/>
              <a:t>عنوان مقاله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cs typeface="B Titr" panose="000007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نویسندگان </a:t>
            </a:r>
            <a:r>
              <a:rPr lang="fa-IR" dirty="0" smtClean="0"/>
              <a:t>و موسسه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0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1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5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4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1273"/>
            <a:ext cx="12215385" cy="14765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B888-986A-4CFD-8475-F0E1F8ECA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4918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Dr-ghiasi</dc:creator>
  <cp:lastModifiedBy>E.Yousefi</cp:lastModifiedBy>
  <cp:revision>8</cp:revision>
  <dcterms:created xsi:type="dcterms:W3CDTF">2021-05-30T07:03:57Z</dcterms:created>
  <dcterms:modified xsi:type="dcterms:W3CDTF">2021-09-04T18:45:09Z</dcterms:modified>
</cp:coreProperties>
</file>